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B77FC2-1C0D-4ED4-86E5-CD6A714F5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987" y="9525"/>
            <a:ext cx="6296025" cy="683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91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21</cp:revision>
  <dcterms:created xsi:type="dcterms:W3CDTF">2020-04-14T07:11:12Z</dcterms:created>
  <dcterms:modified xsi:type="dcterms:W3CDTF">2020-04-27T07:23:18Z</dcterms:modified>
</cp:coreProperties>
</file>